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69" r:id="rId19"/>
    <p:sldId id="272" r:id="rId20"/>
    <p:sldId id="268" r:id="rId2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81625" autoAdjust="0"/>
  </p:normalViewPr>
  <p:slideViewPr>
    <p:cSldViewPr snapToGrid="0">
      <p:cViewPr varScale="1">
        <p:scale>
          <a:sx n="59" d="100"/>
          <a:sy n="59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40.jp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3068619" y="15108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-688739" y="85748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-220472" y="91150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4683347" y="77069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661</Words>
  <Application>Microsoft Office PowerPoint</Application>
  <PresentationFormat>Ecrã Panorâmico</PresentationFormat>
  <Paragraphs>150</Paragraphs>
  <Slides>17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2015-06-22T01:37:19Z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